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Visual</a:t>
            </a:r>
            <a:r>
              <a:rPr lang="hr-HR" dirty="0" smtClean="0"/>
              <a:t>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Tutorijali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Rad sa </a:t>
            </a:r>
            <a:r>
              <a:rPr lang="hr-HR" dirty="0" err="1" smtClean="0"/>
              <a:t>stringovima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Programiranje</a:t>
            </a:r>
          </a:p>
          <a:p>
            <a:r>
              <a:rPr lang="hr-HR" dirty="0" smtClean="0"/>
              <a:t>FOI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Rad sa </a:t>
            </a:r>
            <a:r>
              <a:rPr lang="hr-HR" dirty="0" err="1" smtClean="0"/>
              <a:t>stringovima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4"/>
            </a:pPr>
            <a:r>
              <a:rPr lang="hr-HR" sz="2400" b="1" dirty="0"/>
              <a:t>Rad sa </a:t>
            </a:r>
            <a:r>
              <a:rPr lang="hr-HR" sz="2400" b="1" dirty="0" err="1"/>
              <a:t>stringovima</a:t>
            </a:r>
            <a:r>
              <a:rPr lang="hr-HR" sz="2400" b="1" dirty="0"/>
              <a:t>, funkcije </a:t>
            </a:r>
            <a:r>
              <a:rPr lang="hr-HR" sz="2400" b="1" dirty="0" err="1"/>
              <a:t>Left</a:t>
            </a:r>
            <a:r>
              <a:rPr lang="hr-HR" sz="2400" b="1" dirty="0"/>
              <a:t>, </a:t>
            </a:r>
            <a:r>
              <a:rPr lang="hr-HR" sz="2400" b="1" dirty="0" err="1" smtClean="0"/>
              <a:t>Right</a:t>
            </a:r>
            <a:r>
              <a:rPr lang="hr-HR" sz="2400" b="1" dirty="0" smtClean="0"/>
              <a:t>, </a:t>
            </a:r>
            <a:r>
              <a:rPr lang="hr-HR" sz="2400" b="1" dirty="0" err="1"/>
              <a:t>Mid</a:t>
            </a:r>
            <a:r>
              <a:rPr lang="hr-HR" sz="2400" b="1" dirty="0"/>
              <a:t>, </a:t>
            </a:r>
            <a:r>
              <a:rPr lang="hr-HR" sz="2400" b="1" dirty="0" err="1"/>
              <a:t>Len</a:t>
            </a:r>
            <a:endParaRPr lang="hr-HR" sz="2400" dirty="0"/>
          </a:p>
          <a:p>
            <a:pPr marL="971550" lvl="1" indent="-514350">
              <a:buFont typeface="+mj-lt"/>
              <a:buAutoNum type="alphaLcParenR"/>
            </a:pPr>
            <a:r>
              <a:rPr lang="hr-HR" sz="2400" dirty="0" smtClean="0"/>
              <a:t>Korisnik </a:t>
            </a:r>
            <a:r>
              <a:rPr lang="hr-HR" sz="2400" dirty="0"/>
              <a:t>pomoću </a:t>
            </a:r>
            <a:r>
              <a:rPr lang="hr-HR" sz="2400" dirty="0" err="1"/>
              <a:t>InputBox</a:t>
            </a:r>
            <a:r>
              <a:rPr lang="hr-HR" sz="2400" dirty="0"/>
              <a:t> funkcije unosi jednu rečenicu. Nakon toga korisnik unosi dva cijela broja x1 i x2 s tim da oba broja moraju biti manja od ukupnog broja znakova u rečenici. Na ekran se nakon toga pomoću </a:t>
            </a:r>
            <a:r>
              <a:rPr lang="hr-HR" sz="2400" dirty="0" err="1"/>
              <a:t>MsgBox</a:t>
            </a:r>
            <a:r>
              <a:rPr lang="hr-HR" sz="2400" dirty="0"/>
              <a:t> funkcije ispisuje prvih x1 znakova rečenica, zatim zadnjih x2 znakova rečenice i x1-x2 ili x2-x1 (ovisno o tome koji broj je veći; uvjet je da je rezultat oduzimanja pozitivan broj) srednjih znakova, počevši od sredine </a:t>
            </a:r>
            <a:r>
              <a:rPr lang="hr-HR" sz="2400" dirty="0" err="1"/>
              <a:t>stringa</a:t>
            </a:r>
            <a:r>
              <a:rPr lang="hr-HR" sz="2400" dirty="0"/>
              <a:t> pa prema desno</a:t>
            </a:r>
            <a:r>
              <a:rPr lang="hr-HR" sz="2400" dirty="0" smtClean="0"/>
              <a:t>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Na temelju upisane rečenice, pomoću još jedne </a:t>
            </a:r>
            <a:r>
              <a:rPr lang="hr-HR" sz="2400" dirty="0" err="1"/>
              <a:t>MsgBox</a:t>
            </a:r>
            <a:r>
              <a:rPr lang="hr-HR" sz="2400" dirty="0"/>
              <a:t> funkcije ispišite u prvom redu rečenicu do prvog razmaka, te ostatak rečenice u drugom redu.</a:t>
            </a:r>
          </a:p>
          <a:p>
            <a:pPr marL="971550" lvl="1" indent="-514350">
              <a:buFont typeface="+mj-lt"/>
              <a:buAutoNum type="alphaLcParenR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105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Visual Basic Tutorijali Rad sa stringovima</vt:lpstr>
      <vt:lpstr>Rad sa stringovima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Basic Tutorijali</dc:title>
  <dc:creator>MLADEN</dc:creator>
  <cp:lastModifiedBy>MLADEN</cp:lastModifiedBy>
  <cp:revision>7</cp:revision>
  <dcterms:created xsi:type="dcterms:W3CDTF">2013-09-24T11:31:52Z</dcterms:created>
  <dcterms:modified xsi:type="dcterms:W3CDTF">2014-03-24T14:04:33Z</dcterms:modified>
</cp:coreProperties>
</file>