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76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FA6837-DAE1-489C-86BE-C71AEE1BBEAB}" type="datetimeFigureOut">
              <a:rPr lang="sr-Latn-CS" smtClean="0"/>
              <a:pPr/>
              <a:t>24.3.2014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74034B-2D9C-4818-B8C5-0C7E2A317EE1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err="1" smtClean="0"/>
              <a:t>Visual</a:t>
            </a:r>
            <a:r>
              <a:rPr lang="hr-HR" dirty="0" smtClean="0"/>
              <a:t>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Tutorijali</a:t>
            </a:r>
            <a:r>
              <a:rPr lang="hr-HR" dirty="0" smtClean="0"/>
              <a:t/>
            </a:r>
            <a:br>
              <a:rPr lang="hr-HR" dirty="0" smtClean="0"/>
            </a:br>
            <a:r>
              <a:rPr lang="hr-HR" dirty="0" smtClean="0"/>
              <a:t>Potprogrami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Programiranje</a:t>
            </a:r>
          </a:p>
          <a:p>
            <a:r>
              <a:rPr lang="hr-HR" dirty="0" smtClean="0"/>
              <a:t>FOI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Potprogrami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115328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6"/>
            </a:pPr>
            <a:r>
              <a:rPr lang="hr-HR" sz="2400" b="1" dirty="0"/>
              <a:t>Funkcije i </a:t>
            </a:r>
            <a:r>
              <a:rPr lang="hr-HR" sz="2400" b="1" dirty="0" smtClean="0"/>
              <a:t>potprogrami</a:t>
            </a:r>
            <a:endParaRPr lang="hr-HR" sz="2400" dirty="0"/>
          </a:p>
          <a:p>
            <a:pPr marL="971550" lvl="1" indent="-514350">
              <a:buFont typeface="+mj-lt"/>
              <a:buAutoNum type="alphaLcParenR"/>
            </a:pPr>
            <a:r>
              <a:rPr lang="hr-HR" sz="2400" dirty="0" smtClean="0"/>
              <a:t>Potrebno </a:t>
            </a:r>
            <a:r>
              <a:rPr lang="hr-HR" sz="2400" dirty="0"/>
              <a:t>je izradi 4 funkcije koje primaju 2 ulazna argumenta. Svaka funkcija obavlja jednu od 4 osnovne računske operacije: zbrajanje, oduzimanje, množenje i dijeljenje. Korisnik unosi dva broja te odabire računsku operaciju a program mu ispisuje rezultat na ekran. Ispis rezultata je potrebno realizirati pomoću potprograma koja prima 1 ulazni argument, vrijednost rezultata</a:t>
            </a:r>
            <a:r>
              <a:rPr lang="hr-HR" sz="2400" dirty="0" smtClean="0"/>
              <a:t>.</a:t>
            </a:r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Varijable za unos brojeva i računanje rezultata su deklarirane na razini potprograma. Deklarirajte ih na razini forme </a:t>
            </a:r>
            <a:r>
              <a:rPr lang="hr-HR" sz="2400" dirty="0" err="1"/>
              <a:t>tj</a:t>
            </a:r>
            <a:r>
              <a:rPr lang="hr-HR" sz="2400" dirty="0"/>
              <a:t>. klase.</a:t>
            </a:r>
          </a:p>
          <a:p>
            <a:pPr marL="971550" lvl="1" indent="-514350">
              <a:buFont typeface="+mj-lt"/>
              <a:buAutoNum type="alphaLcParenR"/>
            </a:pPr>
            <a:endParaRPr lang="hr-HR" sz="2400" dirty="0"/>
          </a:p>
          <a:p>
            <a:pPr marL="971550" lvl="1" indent="-514350">
              <a:buFont typeface="+mj-lt"/>
              <a:buAutoNum type="alphaLcParenR" startAt="3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3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Pozadina2"/>
          <p:cNvPicPr>
            <a:picLocks noChangeAspect="1" noChangeArrowheads="1"/>
          </p:cNvPicPr>
          <p:nvPr/>
        </p:nvPicPr>
        <p:blipFill>
          <a:blip r:embed="rId2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460375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Pozadina2"/>
          <p:cNvPicPr>
            <a:picLocks noChangeAspect="1" noChangeArrowheads="1"/>
          </p:cNvPicPr>
          <p:nvPr/>
        </p:nvPicPr>
        <p:blipFill>
          <a:blip r:embed="rId3" cstate="print">
            <a:lum bright="40000" contrast="-58000"/>
          </a:blip>
          <a:srcRect/>
          <a:stretch>
            <a:fillRect/>
          </a:stretch>
        </p:blipFill>
        <p:spPr bwMode="auto">
          <a:xfrm>
            <a:off x="0" y="0"/>
            <a:ext cx="9144000" cy="2254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6908"/>
          </a:xfrm>
        </p:spPr>
        <p:txBody>
          <a:bodyPr/>
          <a:lstStyle/>
          <a:p>
            <a:r>
              <a:rPr lang="hr-HR" dirty="0" smtClean="0"/>
              <a:t>Potprogrami</a:t>
            </a:r>
            <a:endParaRPr lang="hr-H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4422"/>
            <a:ext cx="8115328" cy="5214974"/>
          </a:xfrm>
        </p:spPr>
        <p:txBody>
          <a:bodyPr>
            <a:normAutofit/>
          </a:bodyPr>
          <a:lstStyle/>
          <a:p>
            <a:pPr marL="457200" lvl="0" indent="-457200">
              <a:buFont typeface="+mj-lt"/>
              <a:buAutoNum type="arabicPeriod" startAt="6"/>
            </a:pPr>
            <a:r>
              <a:rPr lang="hr-HR" sz="2400" b="1" dirty="0"/>
              <a:t>Funkcije i </a:t>
            </a:r>
            <a:r>
              <a:rPr lang="hr-HR" sz="2400" b="1" dirty="0" smtClean="0"/>
              <a:t>potprogrami</a:t>
            </a:r>
            <a:endParaRPr lang="hr-HR" sz="2400" dirty="0"/>
          </a:p>
          <a:p>
            <a:pPr marL="971550" lvl="1" indent="-514350">
              <a:buNone/>
            </a:pPr>
            <a:r>
              <a:rPr lang="hr-HR" sz="2400" b="1" dirty="0" smtClean="0"/>
              <a:t>	Dodatak</a:t>
            </a:r>
            <a:r>
              <a:rPr lang="hr-HR" sz="2400" dirty="0"/>
              <a:t>: Napišite program koji računa opseg i površinu kvadrata. Zadatak realizirajte korištenjem funkcija. Napravite funkciju za računanje površine i funkciju za računanje opsega. Funkcijama proslijedite dva parametra, veličinu stranice a i veličinu stranice b. Ispis rezultata realizirajte kreiranjem novog potprograma. Neka se rezultat proslijedi tom potprogramu i neka se ispiše pomoću </a:t>
            </a:r>
            <a:r>
              <a:rPr lang="hr-HR" sz="2400" dirty="0" err="1"/>
              <a:t>MsgBox</a:t>
            </a:r>
            <a:r>
              <a:rPr lang="hr-HR" sz="2400" dirty="0"/>
              <a:t> funkcije.</a:t>
            </a:r>
          </a:p>
          <a:p>
            <a:pPr marL="971550" lvl="1" indent="-514350">
              <a:buNone/>
            </a:pPr>
            <a:endParaRPr lang="hr-HR" sz="2400" dirty="0"/>
          </a:p>
          <a:p>
            <a:pPr marL="971550" lvl="1" indent="-514350">
              <a:buFont typeface="+mj-lt"/>
              <a:buAutoNum type="alphaLcParenR"/>
            </a:pPr>
            <a:endParaRPr lang="hr-HR" sz="2400" dirty="0"/>
          </a:p>
          <a:p>
            <a:pPr marL="971550" lvl="1" indent="-514350">
              <a:buFont typeface="+mj-lt"/>
              <a:buAutoNum type="alphaLcParenR" startAt="3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3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pPr marL="914400" lvl="1" indent="-457200">
              <a:buFont typeface="+mj-lt"/>
              <a:buAutoNum type="alphaLcParenR" startAt="3"/>
            </a:pPr>
            <a:endParaRPr lang="hr-HR" sz="2400" dirty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 smtClean="0"/>
          </a:p>
          <a:p>
            <a:pPr marL="971550" lvl="1" indent="-514350">
              <a:buFont typeface="+mj-lt"/>
              <a:buAutoNum type="alphaLcParenR" startAt="2"/>
            </a:pPr>
            <a:endParaRPr lang="hr-HR" sz="2400" dirty="0"/>
          </a:p>
          <a:p>
            <a:endParaRPr lang="hr-H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74</Words>
  <Application>Microsoft Office PowerPoint</Application>
  <PresentationFormat>On-screen Show (4:3)</PresentationFormat>
  <Paragraphs>27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Visual Basic Tutorijali Potprogrami</vt:lpstr>
      <vt:lpstr>Potprogrami</vt:lpstr>
      <vt:lpstr>Potprogrami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Visual Basic Tutorijali</dc:title>
  <dc:creator>MLADEN</dc:creator>
  <cp:lastModifiedBy>MLADEN</cp:lastModifiedBy>
  <cp:revision>7</cp:revision>
  <dcterms:created xsi:type="dcterms:W3CDTF">2013-09-24T11:31:52Z</dcterms:created>
  <dcterms:modified xsi:type="dcterms:W3CDTF">2014-03-24T14:07:15Z</dcterms:modified>
</cp:coreProperties>
</file>