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Iteracije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Iteracije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hr-HR" sz="2400" b="1" dirty="0"/>
              <a:t>Iteracija tipa FOR, iteracije tipa DO WHILE, DO LOOP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Potrebno </a:t>
            </a:r>
            <a:r>
              <a:rPr lang="hr-HR" sz="2400" dirty="0"/>
              <a:t>je pomoću FOR petlje ispisati brojeve u uzlaznom redoslijedu između x1 i x2 vrijednosti koje korisnik unosi pomoću </a:t>
            </a:r>
            <a:r>
              <a:rPr lang="hr-HR" sz="2400" dirty="0" err="1" smtClean="0"/>
              <a:t>InputBox</a:t>
            </a:r>
            <a:r>
              <a:rPr lang="hr-HR" sz="2400" dirty="0" smtClean="0"/>
              <a:t> funkcije s </a:t>
            </a:r>
            <a:r>
              <a:rPr lang="hr-HR" sz="2400" dirty="0"/>
              <a:t>tim da x1 mora biti manji od x2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</a:t>
            </a:r>
            <a:r>
              <a:rPr lang="hr-HR" sz="2400" dirty="0" smtClean="0"/>
              <a:t>Zadatak modificirajte </a:t>
            </a:r>
            <a:r>
              <a:rPr lang="hr-HR" sz="2400" dirty="0"/>
              <a:t>tako da se ispisuje svaki drugi broj. Također omogućite da se brojevi ispisuju i u slučaju ako je prvi broj manji od drugog, no tada se brojevi trebaju ispisivati u silaznom redoslijedu. </a:t>
            </a:r>
            <a:r>
              <a:rPr lang="hr-HR" sz="2400" dirty="0" smtClean="0"/>
              <a:t>U tom slučaju neka se ispisuje svaki treći broj.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Iteracije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hr-HR" sz="2400" b="1" dirty="0"/>
              <a:t>Iteracija tipa FOR, iteracije tipa DO WHILE, DO LOOP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Sami </a:t>
            </a:r>
            <a:r>
              <a:rPr lang="hr-HR" sz="2400" dirty="0"/>
              <a:t>odaberite petlju s kojom smatrate da bi bilo prikladno riješiti sljedeći zadatak: tražite od korisnika unos slova putem </a:t>
            </a:r>
            <a:r>
              <a:rPr lang="hr-HR" sz="2400" dirty="0" err="1"/>
              <a:t>InputBox</a:t>
            </a:r>
            <a:r>
              <a:rPr lang="hr-HR" sz="2400" dirty="0"/>
              <a:t> funkcije sve dok korisnik ne unese samoglasnik nakon čega mu se ispisuje poruka o tome, koji je samoglasnik unesen i nakon toga se završava iteracija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Modificirajte </a:t>
            </a:r>
            <a:r>
              <a:rPr lang="hr-HR" sz="2400" dirty="0" smtClean="0"/>
              <a:t>zadatak tako </a:t>
            </a:r>
            <a:r>
              <a:rPr lang="hr-HR" sz="2400" dirty="0"/>
              <a:t>da kada upišete suglasnik, da prije no što vas program traži da upišete novo slovo, </a:t>
            </a:r>
            <a:r>
              <a:rPr lang="hr-HR" sz="2400" dirty="0" smtClean="0"/>
              <a:t>neka se ispiše </a:t>
            </a:r>
            <a:r>
              <a:rPr lang="hr-HR" sz="2400" dirty="0"/>
              <a:t>pomoću </a:t>
            </a:r>
            <a:r>
              <a:rPr lang="hr-HR" sz="2400" dirty="0" err="1"/>
              <a:t>MsgBox</a:t>
            </a:r>
            <a:r>
              <a:rPr lang="hr-HR" sz="2400" dirty="0"/>
              <a:t> funkcije </a:t>
            </a:r>
            <a:r>
              <a:rPr lang="hr-HR" sz="2400" dirty="0" smtClean="0"/>
              <a:t>suglasnik koji ste upisali</a:t>
            </a:r>
            <a:r>
              <a:rPr lang="hr-HR" sz="2400" dirty="0"/>
              <a:t>. Pripazite da se ta poruka ne pojavi kada upišete samoglasnik.</a:t>
            </a:r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108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Visual Basic Tutorijali Iteracije</vt:lpstr>
      <vt:lpstr>Iteracije</vt:lpstr>
      <vt:lpstr>Iteracije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7</cp:revision>
  <dcterms:created xsi:type="dcterms:W3CDTF">2013-09-24T11:31:52Z</dcterms:created>
  <dcterms:modified xsi:type="dcterms:W3CDTF">2014-03-24T14:05:57Z</dcterms:modified>
</cp:coreProperties>
</file>