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 </a:t>
            </a:r>
            <a:r>
              <a:rPr lang="hr-HR" dirty="0" err="1" smtClean="0"/>
              <a:t>Tutorijali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Polja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Programiranje</a:t>
            </a:r>
          </a:p>
          <a:p>
            <a:r>
              <a:rPr lang="hr-HR" dirty="0" smtClean="0"/>
              <a:t>FOI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Polja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5"/>
            </a:pPr>
            <a:r>
              <a:rPr lang="hr-HR" sz="2400" b="1" dirty="0"/>
              <a:t>Polja, tipovi polja, pretraživanje polja, sortiranje polja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Korisnik </a:t>
            </a:r>
            <a:r>
              <a:rPr lang="hr-HR" sz="2400" dirty="0"/>
              <a:t>unosi 10 cijelih brojeva koji se pohranjuju u polje. Polje je nakon toga potrebno sortirati uzlazno i sadržaj polja ispisati u </a:t>
            </a:r>
            <a:r>
              <a:rPr lang="hr-HR" sz="2400" dirty="0" err="1"/>
              <a:t>ListBox</a:t>
            </a:r>
            <a:r>
              <a:rPr lang="hr-HR" sz="2400" dirty="0"/>
              <a:t> kontrolu.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Sortiranje implementirajte bilo kojom metodom sortiranja koju ste naučili na ovom kolegiju.</a:t>
            </a:r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Polja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5"/>
            </a:pPr>
            <a:r>
              <a:rPr lang="hr-HR" sz="2400" b="1" dirty="0"/>
              <a:t>Polja, tipovi polja, pretraživanje polja, sortiranje polja</a:t>
            </a: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r>
              <a:rPr lang="hr-HR" sz="2400" dirty="0" smtClean="0"/>
              <a:t>Nakon </a:t>
            </a:r>
            <a:r>
              <a:rPr lang="hr-HR" sz="2400" dirty="0"/>
              <a:t>toga je klikom na zasebni gumb potrebno taj sortirani niz prenijeti u polje te ga ispisati preko postojećeg sadržaja </a:t>
            </a:r>
            <a:r>
              <a:rPr lang="hr-HR" sz="2400" dirty="0" err="1"/>
              <a:t>ListBox</a:t>
            </a:r>
            <a:r>
              <a:rPr lang="hr-HR" sz="2400" dirty="0"/>
              <a:t> kontrole u obrnutom redoslijedu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</a:t>
            </a:r>
            <a:r>
              <a:rPr lang="hr-HR" sz="2400" dirty="0" smtClean="0"/>
              <a:t>Kada prenesete niz brojeva u polje, sortirajte to polje u obrnutom redoslijedu i tada ga ispišite od početka do kraja.</a:t>
            </a: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Polja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5"/>
            </a:pPr>
            <a:r>
              <a:rPr lang="hr-HR" sz="2400" b="1" dirty="0"/>
              <a:t>Polja, tipovi polja, pretraživanje polja, sortiranje polja</a:t>
            </a:r>
            <a:endParaRPr lang="hr-HR" sz="2400" dirty="0"/>
          </a:p>
          <a:p>
            <a:pPr marL="971550" lvl="1" indent="-514350">
              <a:buFont typeface="+mj-lt"/>
              <a:buAutoNum type="alphaLcParenR" startAt="3"/>
            </a:pPr>
            <a:r>
              <a:rPr lang="hr-HR" sz="2400" dirty="0" smtClean="0"/>
              <a:t>Nakon </a:t>
            </a:r>
            <a:r>
              <a:rPr lang="hr-HR" sz="2400" dirty="0"/>
              <a:t>toga je potrebno u polju pronaći sve brojeve manje od 5 i ispisati koliko takvih brojeva ima pomoću </a:t>
            </a:r>
            <a:r>
              <a:rPr lang="hr-HR" sz="2400" dirty="0" err="1"/>
              <a:t>Msgbox</a:t>
            </a:r>
            <a:r>
              <a:rPr lang="hr-HR" sz="2400" dirty="0"/>
              <a:t> funkcije.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Modificirajte </a:t>
            </a:r>
            <a:r>
              <a:rPr lang="hr-HR" sz="2400" dirty="0" smtClean="0"/>
              <a:t>zadatak tako </a:t>
            </a:r>
            <a:r>
              <a:rPr lang="hr-HR" sz="2400" dirty="0"/>
              <a:t>da sami odaberete putem </a:t>
            </a:r>
            <a:r>
              <a:rPr lang="hr-HR" sz="2400" dirty="0" err="1"/>
              <a:t>InputBox</a:t>
            </a:r>
            <a:r>
              <a:rPr lang="hr-HR" sz="2400" dirty="0"/>
              <a:t> kontrole, koji je to broj, do kojeg ćete zbrajati koliko takvih brojeva ima. Primjerice, ako u </a:t>
            </a:r>
            <a:r>
              <a:rPr lang="hr-HR" sz="2400" dirty="0" err="1"/>
              <a:t>InputBox</a:t>
            </a:r>
            <a:r>
              <a:rPr lang="hr-HR" sz="2400" dirty="0"/>
              <a:t> upišete broj 7, tada ćete u </a:t>
            </a:r>
            <a:r>
              <a:rPr lang="hr-HR" sz="2400" dirty="0" err="1"/>
              <a:t>Message</a:t>
            </a:r>
            <a:r>
              <a:rPr lang="hr-HR" sz="2400" dirty="0"/>
              <a:t> </a:t>
            </a:r>
            <a:r>
              <a:rPr lang="hr-HR" sz="2400" dirty="0" err="1"/>
              <a:t>Box</a:t>
            </a:r>
            <a:r>
              <a:rPr lang="hr-HR" sz="2400" dirty="0"/>
              <a:t>-u dobiti iznos, koliko u listi ima brojeva koji su manji ili jednaki broju 7.</a:t>
            </a:r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Polja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5"/>
            </a:pPr>
            <a:r>
              <a:rPr lang="hr-HR" sz="2400" b="1" dirty="0"/>
              <a:t>Polja, tipovi polja, pretraživanje polja, sortiranje polja</a:t>
            </a:r>
            <a:endParaRPr lang="hr-HR" sz="2400" dirty="0"/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Napravite program u kojem unosite 10 slova u polje, te nakon toga u dvije </a:t>
            </a:r>
            <a:r>
              <a:rPr lang="hr-HR" sz="2400" dirty="0" smtClean="0"/>
              <a:t>zasebne </a:t>
            </a:r>
            <a:r>
              <a:rPr lang="hr-HR" sz="2400" dirty="0" err="1"/>
              <a:t>ListBox</a:t>
            </a:r>
            <a:r>
              <a:rPr lang="hr-HR" sz="2400" dirty="0"/>
              <a:t> kontrole ispišite sortirana slova, u jednoj uzlaznim redoslijedom, u drugoj silaznim redoslijedom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Proširite program tako da dodate još jedan gumb, na koji kada kliknete, dobivate broj samoglasnika u nizu. Tu vrijednost ispišite putem </a:t>
            </a:r>
            <a:r>
              <a:rPr lang="hr-HR" sz="2400" dirty="0" err="1"/>
              <a:t>MsgBox</a:t>
            </a:r>
            <a:r>
              <a:rPr lang="hr-HR" sz="2400" dirty="0"/>
              <a:t> funkcije.</a:t>
            </a:r>
          </a:p>
          <a:p>
            <a:pPr marL="971550" lvl="1" indent="-51435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123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Visual Basic Tutorijali Polja</vt:lpstr>
      <vt:lpstr>Polja</vt:lpstr>
      <vt:lpstr>Polja</vt:lpstr>
      <vt:lpstr>Polja</vt:lpstr>
      <vt:lpstr>Polja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Basic Tutorijali</dc:title>
  <dc:creator>MLADEN</dc:creator>
  <cp:lastModifiedBy>MLADEN</cp:lastModifiedBy>
  <cp:revision>7</cp:revision>
  <dcterms:created xsi:type="dcterms:W3CDTF">2013-09-24T11:31:52Z</dcterms:created>
  <dcterms:modified xsi:type="dcterms:W3CDTF">2014-03-24T14:06:47Z</dcterms:modified>
</cp:coreProperties>
</file>