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Osnovni zadaci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Osnovni zadaci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sz="2400" b="1" dirty="0"/>
              <a:t>Uvod u razvojnu okolinu </a:t>
            </a:r>
            <a:r>
              <a:rPr lang="hr-HR" sz="2400" b="1" dirty="0" err="1"/>
              <a:t>Visual</a:t>
            </a:r>
            <a:r>
              <a:rPr lang="hr-HR" sz="2400" b="1" dirty="0"/>
              <a:t> </a:t>
            </a:r>
            <a:r>
              <a:rPr lang="hr-HR" sz="2400" b="1" dirty="0" err="1"/>
              <a:t>Basic</a:t>
            </a:r>
            <a:r>
              <a:rPr lang="hr-HR" sz="2400" b="1" dirty="0"/>
              <a:t>-a, varijable, tipovi podataka, aritmetički operatori, </a:t>
            </a:r>
            <a:r>
              <a:rPr lang="hr-HR" sz="2400" b="1" dirty="0" err="1"/>
              <a:t>TextBox</a:t>
            </a:r>
            <a:r>
              <a:rPr lang="hr-HR" sz="2400" b="1" dirty="0"/>
              <a:t>, </a:t>
            </a:r>
            <a:r>
              <a:rPr lang="hr-HR" sz="2400" b="1" dirty="0" err="1"/>
              <a:t>Label</a:t>
            </a:r>
            <a:r>
              <a:rPr lang="hr-HR" sz="2400" b="1" dirty="0"/>
              <a:t>, </a:t>
            </a:r>
            <a:r>
              <a:rPr lang="hr-HR" sz="2400" b="1" dirty="0" err="1"/>
              <a:t>Button</a:t>
            </a:r>
            <a:r>
              <a:rPr lang="hr-HR" sz="2400" b="1" dirty="0"/>
              <a:t>, </a:t>
            </a:r>
            <a:r>
              <a:rPr lang="hr-HR" sz="2400" b="1" dirty="0" err="1"/>
              <a:t>InputBox</a:t>
            </a:r>
            <a:r>
              <a:rPr lang="hr-HR" sz="2400" b="1" dirty="0"/>
              <a:t>, </a:t>
            </a:r>
            <a:r>
              <a:rPr lang="hr-HR" sz="2400" b="1" dirty="0" err="1" smtClean="0"/>
              <a:t>MsgBox</a:t>
            </a:r>
            <a:endParaRPr lang="hr-HR" sz="2400" b="1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Napravite program koji omogućava odabir jedne od 4 računske operacije nad 2 cijela ili decimalna broja. Odabir računske operacije se vrši na način da korisnik klikne na pojedini gumb koji aktivira odgovarajuću računsku operaciju nad 2 broja koja se unose putem </a:t>
            </a:r>
            <a:r>
              <a:rPr lang="hr-HR" sz="2400" dirty="0" err="1" smtClean="0"/>
              <a:t>TextBox</a:t>
            </a:r>
            <a:r>
              <a:rPr lang="hr-HR" sz="2400" dirty="0" smtClean="0"/>
              <a:t> kontrola koje su označene naljepnicom (</a:t>
            </a:r>
            <a:r>
              <a:rPr lang="hr-HR" sz="2400" dirty="0" err="1" smtClean="0"/>
              <a:t>Label</a:t>
            </a:r>
            <a:r>
              <a:rPr lang="hr-HR" sz="2400" dirty="0" smtClean="0"/>
              <a:t>).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D</a:t>
            </a:r>
            <a:r>
              <a:rPr lang="hr-HR" sz="2400" dirty="0" smtClean="0"/>
              <a:t>odajte </a:t>
            </a:r>
            <a:r>
              <a:rPr lang="hr-HR" sz="2400" dirty="0"/>
              <a:t>još jedan broj, tako da umjesto zbrajanja dva broja, zbrojite tri broja, umjesto razlike prvog i drugog broja, oduzmete drugi i treći broj od prvog </a:t>
            </a:r>
            <a:r>
              <a:rPr lang="hr-HR" sz="2400" dirty="0" err="1"/>
              <a:t>itd</a:t>
            </a:r>
            <a:r>
              <a:rPr lang="hr-HR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Osnovni zadaci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sz="2400" b="1" dirty="0"/>
              <a:t>Uvod u razvojnu okolinu </a:t>
            </a:r>
            <a:r>
              <a:rPr lang="hr-HR" sz="2400" b="1" dirty="0" err="1"/>
              <a:t>Visual</a:t>
            </a:r>
            <a:r>
              <a:rPr lang="hr-HR" sz="2400" b="1" dirty="0"/>
              <a:t> </a:t>
            </a:r>
            <a:r>
              <a:rPr lang="hr-HR" sz="2400" b="1" dirty="0" err="1"/>
              <a:t>Basic</a:t>
            </a:r>
            <a:r>
              <a:rPr lang="hr-HR" sz="2400" b="1" dirty="0"/>
              <a:t>-a, varijable, tipovi podataka, aritmetički operatori, </a:t>
            </a:r>
            <a:r>
              <a:rPr lang="hr-HR" sz="2400" b="1" dirty="0" err="1"/>
              <a:t>TextBox</a:t>
            </a:r>
            <a:r>
              <a:rPr lang="hr-HR" sz="2400" b="1" dirty="0"/>
              <a:t>, </a:t>
            </a:r>
            <a:r>
              <a:rPr lang="hr-HR" sz="2400" b="1" dirty="0" err="1"/>
              <a:t>Label</a:t>
            </a:r>
            <a:r>
              <a:rPr lang="hr-HR" sz="2400" b="1" dirty="0"/>
              <a:t>, </a:t>
            </a:r>
            <a:r>
              <a:rPr lang="hr-HR" sz="2400" b="1" dirty="0" err="1"/>
              <a:t>Button</a:t>
            </a:r>
            <a:r>
              <a:rPr lang="hr-HR" sz="2400" b="1" dirty="0"/>
              <a:t>, </a:t>
            </a:r>
            <a:r>
              <a:rPr lang="hr-HR" sz="2400" b="1" dirty="0" err="1"/>
              <a:t>InputBox</a:t>
            </a:r>
            <a:r>
              <a:rPr lang="hr-HR" sz="2400" b="1" dirty="0"/>
              <a:t>, </a:t>
            </a:r>
            <a:r>
              <a:rPr lang="hr-HR" sz="2400" b="1" dirty="0" err="1"/>
              <a:t>Msgbox</a:t>
            </a:r>
            <a:endParaRPr lang="hr-HR" sz="2400" b="1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U </a:t>
            </a:r>
            <a:r>
              <a:rPr lang="hr-HR" sz="2400" dirty="0"/>
              <a:t>programu je također potrebno realizirati unos jednog slova putem </a:t>
            </a:r>
            <a:r>
              <a:rPr lang="hr-HR" sz="2400" dirty="0" err="1"/>
              <a:t>InputBox</a:t>
            </a:r>
            <a:r>
              <a:rPr lang="hr-HR" sz="2400" dirty="0"/>
              <a:t> funkcije te ispisati isto slovo korisniku putem </a:t>
            </a:r>
            <a:r>
              <a:rPr lang="hr-HR" sz="2400" dirty="0" err="1"/>
              <a:t>MsgBox</a:t>
            </a:r>
            <a:r>
              <a:rPr lang="hr-HR" sz="2400" dirty="0"/>
              <a:t> funkcije. Ova aktivnost se aktivira klikom na zasebni gumb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Modificirajte </a:t>
            </a:r>
            <a:r>
              <a:rPr lang="hr-HR" sz="2400" dirty="0" smtClean="0"/>
              <a:t>program tako </a:t>
            </a:r>
            <a:r>
              <a:rPr lang="hr-HR" sz="2400" dirty="0"/>
              <a:t>da ako upišete više znakova, da se svi ispišu.</a:t>
            </a:r>
          </a:p>
          <a:p>
            <a:pPr marL="971550" lvl="1" indent="-514350">
              <a:buFont typeface="+mj-lt"/>
              <a:buAutoNum type="alphaLcPeriod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138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Visual Basic Tutorijali Osnovni zadaci</vt:lpstr>
      <vt:lpstr>Osnovni zadaci</vt:lpstr>
      <vt:lpstr>Osnovni zadaci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7</cp:revision>
  <dcterms:created xsi:type="dcterms:W3CDTF">2013-09-24T11:31:52Z</dcterms:created>
  <dcterms:modified xsi:type="dcterms:W3CDTF">2014-03-24T13:58:18Z</dcterms:modified>
</cp:coreProperties>
</file>