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Tutorijali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Selekcije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Programiranje</a:t>
            </a:r>
          </a:p>
          <a:p>
            <a:r>
              <a:rPr lang="hr-HR" dirty="0" smtClean="0"/>
              <a:t>FOI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Selekcije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2"/>
            </a:pPr>
            <a:r>
              <a:rPr lang="hr-HR" sz="2400" b="1" dirty="0"/>
              <a:t>Selekcija tipa IF, selekcija tipa SELECT CASE, logički operatori, </a:t>
            </a:r>
            <a:r>
              <a:rPr lang="hr-HR" sz="2400" b="1" dirty="0" err="1"/>
              <a:t>operatori</a:t>
            </a:r>
            <a:r>
              <a:rPr lang="hr-HR" sz="2400" b="1" dirty="0"/>
              <a:t> uspoređivanja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Potrebno </a:t>
            </a:r>
            <a:r>
              <a:rPr lang="hr-HR" sz="2400" dirty="0"/>
              <a:t>je pomoću </a:t>
            </a:r>
            <a:r>
              <a:rPr lang="hr-HR" sz="2400" dirty="0" err="1"/>
              <a:t>InputBox</a:t>
            </a:r>
            <a:r>
              <a:rPr lang="hr-HR" sz="2400" dirty="0"/>
              <a:t> funkcije unijeti 2 broja. Nakon toga je potrebno ispitati da li je prvi broj veći od drugog i ukoliko je to istina tada se ispisuje njihov zbroj a u protivnom se od drugog broja oduzima prvi broj i rezultat ove operacije se ispisuje na ekran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b="1" dirty="0"/>
              <a:t>:</a:t>
            </a:r>
            <a:r>
              <a:rPr lang="hr-HR" sz="2400" dirty="0"/>
              <a:t> </a:t>
            </a:r>
            <a:r>
              <a:rPr lang="hr-HR" sz="2400" dirty="0" smtClean="0"/>
              <a:t>Program dopunite </a:t>
            </a:r>
            <a:r>
              <a:rPr lang="hr-HR" sz="2400" dirty="0"/>
              <a:t>tako da ako se unesu dva ista broja da se ispiše da su unesena dva ista broja te neka se ispiše njihov umnožak.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Selekcije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2"/>
            </a:pPr>
            <a:r>
              <a:rPr lang="hr-HR" sz="2400" b="1" dirty="0"/>
              <a:t>Selekcija tipa IF, selekcija tipa SELECT CASE, logički operatori, </a:t>
            </a:r>
            <a:r>
              <a:rPr lang="hr-HR" sz="2400" b="1" dirty="0" err="1"/>
              <a:t>operatori</a:t>
            </a:r>
            <a:r>
              <a:rPr lang="hr-HR" sz="2400" b="1" dirty="0"/>
              <a:t> uspoređivanja</a:t>
            </a: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r>
              <a:rPr lang="hr-HR" sz="2400" dirty="0" smtClean="0"/>
              <a:t>Klikom </a:t>
            </a:r>
            <a:r>
              <a:rPr lang="hr-HR" sz="2400" dirty="0"/>
              <a:t>na zasebni gumb korisnik putem </a:t>
            </a:r>
            <a:r>
              <a:rPr lang="hr-HR" sz="2400" dirty="0" err="1"/>
              <a:t>InputBox</a:t>
            </a:r>
            <a:r>
              <a:rPr lang="hr-HR" sz="2400" dirty="0"/>
              <a:t> funkcije unosi 3 broja. Potrebno je utvrditi koji broj je najmanji, koji je u sredini i koji je najveći. Kada to utvrdite, ispišite ih u uzlaznom redoslijedu putem </a:t>
            </a:r>
            <a:r>
              <a:rPr lang="hr-HR" sz="2400" dirty="0" err="1"/>
              <a:t>MsgBox</a:t>
            </a:r>
            <a:r>
              <a:rPr lang="hr-HR" sz="2400" dirty="0"/>
              <a:t> funkcije</a:t>
            </a:r>
            <a:r>
              <a:rPr lang="hr-HR" sz="2400" dirty="0" smtClean="0"/>
              <a:t>.</a:t>
            </a:r>
            <a:endParaRPr lang="hr-HR" sz="2400" dirty="0"/>
          </a:p>
          <a:p>
            <a:pPr marL="971550" lvl="1" indent="-514350">
              <a:buNone/>
            </a:pPr>
            <a:r>
              <a:rPr lang="hr-HR" sz="2400" b="1" dirty="0" smtClean="0"/>
              <a:t>	Dodatak:</a:t>
            </a:r>
            <a:r>
              <a:rPr lang="hr-HR" sz="2400" dirty="0" smtClean="0"/>
              <a:t> Problem riješite </a:t>
            </a:r>
            <a:r>
              <a:rPr lang="hr-HR" sz="2400" dirty="0"/>
              <a:t>pomoću IF naredbi ali tako da ne koristite dodatne varijable (Najmanji, Srednji, </a:t>
            </a:r>
            <a:r>
              <a:rPr lang="hr-HR" sz="2400" dirty="0" err="1"/>
              <a:t>Najveci</a:t>
            </a:r>
            <a:r>
              <a:rPr lang="hr-HR" sz="2400" dirty="0"/>
              <a:t>). Ispis rezultata vršite u samoj strukturi IF naredbi.</a:t>
            </a:r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Selekcije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2"/>
            </a:pPr>
            <a:r>
              <a:rPr lang="hr-HR" sz="2400" b="1" dirty="0"/>
              <a:t>Selekcija tipa IF, selekcija tipa SELECT CASE, logički operatori, </a:t>
            </a:r>
            <a:r>
              <a:rPr lang="hr-HR" sz="2400" b="1" dirty="0" err="1"/>
              <a:t>operatori</a:t>
            </a:r>
            <a:r>
              <a:rPr lang="hr-HR" sz="2400" b="1" dirty="0"/>
              <a:t> uspoređivanja</a:t>
            </a: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r>
              <a:rPr lang="hr-HR" sz="2400" dirty="0" smtClean="0"/>
              <a:t>Klikom </a:t>
            </a:r>
            <a:r>
              <a:rPr lang="hr-HR" sz="2400" dirty="0"/>
              <a:t>na zasebni gumb korisnik putem </a:t>
            </a:r>
            <a:r>
              <a:rPr lang="hr-HR" sz="2400" dirty="0" err="1"/>
              <a:t>InputBox</a:t>
            </a:r>
            <a:r>
              <a:rPr lang="hr-HR" sz="2400" dirty="0"/>
              <a:t> funkcije unosi redni broj dana u tjednu a program mu potom ispisuje pomoću </a:t>
            </a:r>
            <a:r>
              <a:rPr lang="hr-HR" sz="2400" dirty="0" err="1"/>
              <a:t>Msgbox</a:t>
            </a:r>
            <a:r>
              <a:rPr lang="hr-HR" sz="2400" dirty="0"/>
              <a:t> funkcije ime dana u tjednu</a:t>
            </a:r>
            <a:r>
              <a:rPr lang="hr-HR" sz="2400" dirty="0" smtClean="0"/>
              <a:t>.</a:t>
            </a:r>
          </a:p>
          <a:p>
            <a:pPr marL="914400" lvl="1" indent="-457200">
              <a:buNone/>
            </a:pPr>
            <a:r>
              <a:rPr lang="hr-HR" sz="2400" b="1" dirty="0" smtClean="0"/>
              <a:t>	Dodatak:</a:t>
            </a:r>
            <a:r>
              <a:rPr lang="hr-HR" sz="2400" dirty="0" smtClean="0"/>
              <a:t> </a:t>
            </a:r>
            <a:r>
              <a:rPr lang="hr-HR" sz="2400" dirty="0"/>
              <a:t>Modificirajte </a:t>
            </a:r>
            <a:r>
              <a:rPr lang="hr-HR" sz="2400" dirty="0" smtClean="0"/>
              <a:t>zadatak </a:t>
            </a:r>
            <a:r>
              <a:rPr lang="hr-HR" sz="2400" dirty="0"/>
              <a:t>tako da dobivate rezultat za bilo koji pozitivni cijeli broj. Vi unosite broj dana, a program vam vraća vrijednosti, koliko je to tjedana, te koji je to dan u tjednu, kao i njegovo ime. Primjerice, ako unesete broj 23, to je period od 3 tjedna i još 2 dana. Neka se onda ispiše: 23. dan – broj tjedana: 3, broj dana: 2, ime dana: utorak.</a:t>
            </a:r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170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Visual Basic Tutorijali Selekcije</vt:lpstr>
      <vt:lpstr>Selekcije</vt:lpstr>
      <vt:lpstr>Selekcije</vt:lpstr>
      <vt:lpstr>Selekcije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Tutorijali</dc:title>
  <dc:creator>MLADEN</dc:creator>
  <cp:lastModifiedBy>MLADEN</cp:lastModifiedBy>
  <cp:revision>7</cp:revision>
  <dcterms:created xsi:type="dcterms:W3CDTF">2013-09-24T11:31:52Z</dcterms:created>
  <dcterms:modified xsi:type="dcterms:W3CDTF">2014-03-24T14:03:29Z</dcterms:modified>
</cp:coreProperties>
</file>