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6" r:id="rId4"/>
    <p:sldId id="267" r:id="rId5"/>
    <p:sldId id="268" r:id="rId6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7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A6837-DAE1-489C-86BE-C71AEE1BBEAB}" type="datetimeFigureOut">
              <a:rPr lang="sr-Latn-CS" smtClean="0"/>
              <a:pPr/>
              <a:t>24.3.2014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74034B-2D9C-4818-B8C5-0C7E2A317EE1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err="1" smtClean="0"/>
              <a:t>Visual</a:t>
            </a:r>
            <a:r>
              <a:rPr lang="hr-HR" dirty="0" smtClean="0"/>
              <a:t> </a:t>
            </a:r>
            <a:r>
              <a:rPr lang="hr-HR" dirty="0" err="1" smtClean="0"/>
              <a:t>Basic</a:t>
            </a:r>
            <a:r>
              <a:rPr lang="hr-HR" dirty="0" smtClean="0"/>
              <a:t> </a:t>
            </a:r>
            <a:r>
              <a:rPr lang="hr-HR" dirty="0" err="1" smtClean="0"/>
              <a:t>Tutorijali</a:t>
            </a:r>
            <a:r>
              <a:rPr lang="hr-HR" dirty="0" smtClean="0"/>
              <a:t/>
            </a:r>
            <a:br>
              <a:rPr lang="hr-HR" dirty="0" smtClean="0"/>
            </a:br>
            <a:r>
              <a:rPr lang="hr-HR" dirty="0" smtClean="0"/>
              <a:t>Polja</a:t>
            </a:r>
            <a:endParaRPr lang="hr-H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Programiranje</a:t>
            </a:r>
          </a:p>
          <a:p>
            <a:r>
              <a:rPr lang="hr-HR" dirty="0" smtClean="0"/>
              <a:t>FOI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 smtClean="0"/>
              <a:t>Polja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14974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5"/>
            </a:pPr>
            <a:r>
              <a:rPr lang="hr-HR" sz="2400" b="1" dirty="0"/>
              <a:t>Polja, tipovi polja, pretraživanje polja, sortiranje polja</a:t>
            </a:r>
            <a:endParaRPr lang="hr-HR" sz="2400" dirty="0"/>
          </a:p>
          <a:p>
            <a:pPr marL="971550" lvl="1" indent="-514350">
              <a:buFont typeface="+mj-lt"/>
              <a:buAutoNum type="alphaLcParenR"/>
            </a:pPr>
            <a:r>
              <a:rPr lang="hr-HR" sz="2400" dirty="0" smtClean="0"/>
              <a:t>Korisnik </a:t>
            </a:r>
            <a:r>
              <a:rPr lang="hr-HR" sz="2400" dirty="0"/>
              <a:t>unosi 10 cijelih brojeva koji se pohranjuju u polje. Polje je nakon toga potrebno sortirati uzlazno i sadržaj polja ispisati u </a:t>
            </a:r>
            <a:r>
              <a:rPr lang="hr-HR" sz="2400" dirty="0" err="1"/>
              <a:t>ListBox</a:t>
            </a:r>
            <a:r>
              <a:rPr lang="hr-HR" sz="2400" dirty="0"/>
              <a:t> kontrolu.</a:t>
            </a:r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dirty="0"/>
              <a:t>: Sortiranje implementirajte bilo kojom metodom sortiranja koju ste naučili na ovom kolegiju.</a:t>
            </a:r>
          </a:p>
          <a:p>
            <a:pPr marL="971550" lvl="1" indent="-514350">
              <a:buFont typeface="+mj-lt"/>
              <a:buAutoNum type="alphaLcParenR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14400" lvl="1" indent="-457200">
              <a:buFont typeface="+mj-lt"/>
              <a:buAutoNum type="alphaLcParenR" startAt="3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 smtClean="0"/>
              <a:t>Polja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115328" cy="5214974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5"/>
            </a:pPr>
            <a:r>
              <a:rPr lang="hr-HR" sz="2400" b="1" dirty="0"/>
              <a:t>Polja, tipovi polja, pretraživanje polja, sortiranje polja</a:t>
            </a: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r>
              <a:rPr lang="hr-HR" sz="2400" dirty="0" smtClean="0"/>
              <a:t>Nakon </a:t>
            </a:r>
            <a:r>
              <a:rPr lang="hr-HR" sz="2400" dirty="0"/>
              <a:t>toga je klikom na zasebni gumb potrebno taj sortirani niz prenijeti u polje te ga ispisati preko postojećeg sadržaja </a:t>
            </a:r>
            <a:r>
              <a:rPr lang="hr-HR" sz="2400" dirty="0" err="1"/>
              <a:t>ListBox</a:t>
            </a:r>
            <a:r>
              <a:rPr lang="hr-HR" sz="2400" dirty="0"/>
              <a:t> kontrole u obrnutom redoslijedu</a:t>
            </a:r>
            <a:r>
              <a:rPr lang="hr-HR" sz="2400" dirty="0" smtClean="0"/>
              <a:t>.</a:t>
            </a:r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dirty="0"/>
              <a:t>: </a:t>
            </a:r>
            <a:r>
              <a:rPr lang="hr-HR" sz="2400" dirty="0" smtClean="0"/>
              <a:t>Kada prenesete niz brojeva u polje, sortirajte to polje u obrnutom redoslijedu i tada ga ispišite od početka do kraja.</a:t>
            </a: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14400" lvl="1" indent="-457200">
              <a:buFont typeface="+mj-lt"/>
              <a:buAutoNum type="alphaLcParenR" startAt="3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 smtClean="0"/>
              <a:t>Polja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115328" cy="5214974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5"/>
            </a:pPr>
            <a:r>
              <a:rPr lang="hr-HR" sz="2400" b="1" dirty="0"/>
              <a:t>Polja, tipovi polja, pretraživanje polja, sortiranje polja</a:t>
            </a:r>
            <a:endParaRPr lang="hr-HR" sz="2400" dirty="0"/>
          </a:p>
          <a:p>
            <a:pPr marL="971550" lvl="1" indent="-514350">
              <a:buFont typeface="+mj-lt"/>
              <a:buAutoNum type="alphaLcParenR" startAt="3"/>
            </a:pPr>
            <a:r>
              <a:rPr lang="hr-HR" sz="2400" dirty="0" smtClean="0"/>
              <a:t>Nakon </a:t>
            </a:r>
            <a:r>
              <a:rPr lang="hr-HR" sz="2400" dirty="0"/>
              <a:t>toga je potrebno u polju pronaći sve brojeve manje od 5 i ispisati koliko takvih brojeva ima pomoću </a:t>
            </a:r>
            <a:r>
              <a:rPr lang="hr-HR" sz="2400" dirty="0" err="1"/>
              <a:t>Msgbox</a:t>
            </a:r>
            <a:r>
              <a:rPr lang="hr-HR" sz="2400" dirty="0"/>
              <a:t> funkcije.</a:t>
            </a:r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dirty="0"/>
              <a:t>: Modificirajte </a:t>
            </a:r>
            <a:r>
              <a:rPr lang="hr-HR" sz="2400" dirty="0" smtClean="0"/>
              <a:t>zadatak tako </a:t>
            </a:r>
            <a:r>
              <a:rPr lang="hr-HR" sz="2400" dirty="0"/>
              <a:t>da sami odaberete putem </a:t>
            </a:r>
            <a:r>
              <a:rPr lang="hr-HR" sz="2400" dirty="0" err="1"/>
              <a:t>InputBox</a:t>
            </a:r>
            <a:r>
              <a:rPr lang="hr-HR" sz="2400" dirty="0"/>
              <a:t> kontrole, koji je to broj, do kojeg ćete zbrajati koliko takvih brojeva ima. Primjerice, ako u </a:t>
            </a:r>
            <a:r>
              <a:rPr lang="hr-HR" sz="2400" dirty="0" err="1"/>
              <a:t>InputBox</a:t>
            </a:r>
            <a:r>
              <a:rPr lang="hr-HR" sz="2400" dirty="0"/>
              <a:t> upišete broj 7, tada ćete u </a:t>
            </a:r>
            <a:r>
              <a:rPr lang="hr-HR" sz="2400" dirty="0" err="1"/>
              <a:t>Message</a:t>
            </a:r>
            <a:r>
              <a:rPr lang="hr-HR" sz="2400" dirty="0"/>
              <a:t> </a:t>
            </a:r>
            <a:r>
              <a:rPr lang="hr-HR" sz="2400" dirty="0" err="1"/>
              <a:t>Box</a:t>
            </a:r>
            <a:r>
              <a:rPr lang="hr-HR" sz="2400" dirty="0"/>
              <a:t>-u dobiti iznos, koliko u listi ima brojeva koji su manji ili jednaki broju 7.</a:t>
            </a:r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14400" lvl="1" indent="-457200">
              <a:buFont typeface="+mj-lt"/>
              <a:buAutoNum type="alphaLcParenR" startAt="3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Pozadina2"/>
          <p:cNvPicPr>
            <a:picLocks noChangeAspect="1" noChangeArrowheads="1"/>
          </p:cNvPicPr>
          <p:nvPr/>
        </p:nvPicPr>
        <p:blipFill>
          <a:blip r:embed="rId2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460375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Pozadina2"/>
          <p:cNvPicPr>
            <a:picLocks noChangeAspect="1" noChangeArrowheads="1"/>
          </p:cNvPicPr>
          <p:nvPr/>
        </p:nvPicPr>
        <p:blipFill>
          <a:blip r:embed="rId3" cstate="print">
            <a:lum bright="40000" contrast="-58000"/>
          </a:blip>
          <a:srcRect/>
          <a:stretch>
            <a:fillRect/>
          </a:stretch>
        </p:blipFill>
        <p:spPr bwMode="auto">
          <a:xfrm>
            <a:off x="0" y="0"/>
            <a:ext cx="9144000" cy="225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hr-HR" dirty="0" smtClean="0"/>
              <a:t>Polja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115328" cy="5214974"/>
          </a:xfrm>
        </p:spPr>
        <p:txBody>
          <a:bodyPr>
            <a:normAutofit/>
          </a:bodyPr>
          <a:lstStyle/>
          <a:p>
            <a:pPr marL="457200" lvl="0" indent="-457200">
              <a:buFont typeface="+mj-lt"/>
              <a:buAutoNum type="arabicPeriod" startAt="5"/>
            </a:pPr>
            <a:r>
              <a:rPr lang="hr-HR" sz="2400" b="1" dirty="0"/>
              <a:t>Polja, tipovi polja, pretraživanje polja, sortiranje polja</a:t>
            </a:r>
            <a:endParaRPr lang="hr-HR" sz="2400" dirty="0"/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dirty="0"/>
              <a:t>: Napravite program u kojem unosite 10 slova u polje, te nakon toga u dvije </a:t>
            </a:r>
            <a:r>
              <a:rPr lang="hr-HR" sz="2400" dirty="0" smtClean="0"/>
              <a:t>zasebne </a:t>
            </a:r>
            <a:r>
              <a:rPr lang="hr-HR" sz="2400" dirty="0" err="1"/>
              <a:t>ListBox</a:t>
            </a:r>
            <a:r>
              <a:rPr lang="hr-HR" sz="2400" dirty="0"/>
              <a:t> kontrole ispišite sortirana slova, u jednoj uzlaznim redoslijedom, u drugoj silaznim redoslijedom</a:t>
            </a:r>
            <a:r>
              <a:rPr lang="hr-HR" sz="2400" dirty="0" smtClean="0"/>
              <a:t>.</a:t>
            </a:r>
          </a:p>
          <a:p>
            <a:pPr marL="971550" lvl="1" indent="-514350">
              <a:buNone/>
            </a:pPr>
            <a:r>
              <a:rPr lang="hr-HR" sz="2400" b="1" dirty="0" smtClean="0"/>
              <a:t>	Dodatak</a:t>
            </a:r>
            <a:r>
              <a:rPr lang="hr-HR" sz="2400" dirty="0"/>
              <a:t>: Proširite program tako da dodate još jedan gumb, na koji kada kliknete, dobivate broj samoglasnika u nizu. Tu vrijednost ispišite putem </a:t>
            </a:r>
            <a:r>
              <a:rPr lang="hr-HR" sz="2400" dirty="0" err="1"/>
              <a:t>MsgBox</a:t>
            </a:r>
            <a:r>
              <a:rPr lang="hr-HR" sz="2400" dirty="0"/>
              <a:t> funkcije.</a:t>
            </a:r>
          </a:p>
          <a:p>
            <a:pPr marL="971550" lvl="1" indent="-514350">
              <a:buFont typeface="+mj-lt"/>
              <a:buAutoNum type="alphaLcParenR" startAt="3"/>
            </a:pPr>
            <a:endParaRPr lang="hr-HR" sz="2400" dirty="0"/>
          </a:p>
          <a:p>
            <a:pPr marL="971550" lvl="1" indent="-514350">
              <a:buFont typeface="+mj-lt"/>
              <a:buAutoNum type="alphaLcParenR" startAt="3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3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pPr marL="914400" lvl="1" indent="-457200">
              <a:buFont typeface="+mj-lt"/>
              <a:buAutoNum type="alphaLcParenR" startAt="3"/>
            </a:pPr>
            <a:endParaRPr lang="hr-HR" sz="2400" dirty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 smtClean="0"/>
          </a:p>
          <a:p>
            <a:pPr marL="971550" lvl="1" indent="-514350">
              <a:buFont typeface="+mj-lt"/>
              <a:buAutoNum type="alphaLcParenR" startAt="2"/>
            </a:pPr>
            <a:endParaRPr lang="hr-HR" sz="2400" dirty="0"/>
          </a:p>
          <a:p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123</Words>
  <Application>Microsoft Office PowerPoint</Application>
  <PresentationFormat>On-screen Show (4:3)</PresentationFormat>
  <Paragraphs>44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Visual Basic Tutorijali Polja</vt:lpstr>
      <vt:lpstr>Polja</vt:lpstr>
      <vt:lpstr>Polja</vt:lpstr>
      <vt:lpstr>Polja</vt:lpstr>
      <vt:lpstr>Polja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Visual Basic Tutorijali</dc:title>
  <dc:creator>MLADEN</dc:creator>
  <cp:lastModifiedBy>MLADEN</cp:lastModifiedBy>
  <cp:revision>7</cp:revision>
  <dcterms:created xsi:type="dcterms:W3CDTF">2013-09-24T11:31:52Z</dcterms:created>
  <dcterms:modified xsi:type="dcterms:W3CDTF">2014-03-24T14:06:47Z</dcterms:modified>
</cp:coreProperties>
</file>