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Potprogrami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Potprogrami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hr-HR" sz="2400" b="1" dirty="0"/>
              <a:t>Funkcije i </a:t>
            </a:r>
            <a:r>
              <a:rPr lang="hr-HR" sz="2400" b="1" dirty="0" smtClean="0"/>
              <a:t>potprogrami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Potrebno </a:t>
            </a:r>
            <a:r>
              <a:rPr lang="hr-HR" sz="2400" dirty="0"/>
              <a:t>je izradi 4 funkcije koje primaju 2 ulazna argumenta. Svaka funkcija obavlja jednu od 4 osnovne računske operacije: zbrajanje, oduzimanje, množenje i dijeljenje. Korisnik unosi dva broja te odabire računsku operaciju a program mu ispisuje rezultat na ekran. Ispis rezultata je potrebno realizirati pomoću potprograma koja prima 1 ulazni argument, vrijednost rezultata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Varijable za unos brojeva i računanje rezultata su deklarirane na razini potprograma. Deklarirajte ih na razini forme </a:t>
            </a:r>
            <a:r>
              <a:rPr lang="hr-HR" sz="2400" dirty="0" err="1"/>
              <a:t>tj</a:t>
            </a:r>
            <a:r>
              <a:rPr lang="hr-HR" sz="2400" dirty="0"/>
              <a:t>. klase.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Potprogrami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hr-HR" sz="2400" b="1" dirty="0"/>
              <a:t>Funkcije i </a:t>
            </a:r>
            <a:r>
              <a:rPr lang="hr-HR" sz="2400" b="1" dirty="0" smtClean="0"/>
              <a:t>potprogrami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Napišite program koji računa opseg i površinu kvadrata. Zadatak realizirajte korištenjem funkcija. Napravite funkciju za računanje površine i funkciju za računanje opsega. Funkcijama proslijedite dva parametra, veličinu stranice a i veličinu stranice b. Ispis rezultata realizirajte kreiranjem novog potprograma. Neka se rezultat proslijedi tom potprogramu i neka se ispiše pomoću </a:t>
            </a:r>
            <a:r>
              <a:rPr lang="hr-HR" sz="2400" dirty="0" err="1"/>
              <a:t>MsgBox</a:t>
            </a:r>
            <a:r>
              <a:rPr lang="hr-HR" sz="2400" dirty="0"/>
              <a:t> funkcije.</a:t>
            </a:r>
          </a:p>
          <a:p>
            <a:pPr marL="971550" lvl="1" indent="-514350">
              <a:buNone/>
            </a:pP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74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Visual Basic Tutorijali Potprogrami</vt:lpstr>
      <vt:lpstr>Potprogrami</vt:lpstr>
      <vt:lpstr>Potprogrami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7</cp:revision>
  <dcterms:created xsi:type="dcterms:W3CDTF">2013-09-24T11:31:52Z</dcterms:created>
  <dcterms:modified xsi:type="dcterms:W3CDTF">2014-03-24T14:07:15Z</dcterms:modified>
</cp:coreProperties>
</file>